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265" r:id="rId11"/>
    <p:sldId id="283" r:id="rId12"/>
    <p:sldId id="266" r:id="rId13"/>
    <p:sldId id="272" r:id="rId14"/>
    <p:sldId id="287" r:id="rId15"/>
    <p:sldId id="286" r:id="rId16"/>
    <p:sldId id="284" r:id="rId17"/>
    <p:sldId id="273" r:id="rId18"/>
    <p:sldId id="282" r:id="rId19"/>
    <p:sldId id="274" r:id="rId20"/>
    <p:sldId id="275" r:id="rId21"/>
    <p:sldId id="277" r:id="rId22"/>
    <p:sldId id="310" r:id="rId23"/>
    <p:sldId id="330" r:id="rId24"/>
    <p:sldId id="313" r:id="rId25"/>
    <p:sldId id="311" r:id="rId26"/>
    <p:sldId id="334" r:id="rId27"/>
    <p:sldId id="336" r:id="rId28"/>
    <p:sldId id="331" r:id="rId29"/>
    <p:sldId id="312" r:id="rId30"/>
    <p:sldId id="337" r:id="rId31"/>
    <p:sldId id="338" r:id="rId32"/>
    <p:sldId id="27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265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338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 part 1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Visualizing networks is more complex than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233" y="6350739"/>
            <a:ext cx="2743200" cy="365125"/>
          </a:xfrm>
        </p:spPr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7D41B-1AD2-6F45-B4EC-79F75079432F}"/>
              </a:ext>
            </a:extLst>
          </p:cNvPr>
          <p:cNvSpPr txBox="1"/>
          <p:nvPr/>
        </p:nvSpPr>
        <p:spPr>
          <a:xfrm>
            <a:off x="904972" y="2179229"/>
            <a:ext cx="11067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Visualizing networks is still a very open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Icytree.org</a:t>
            </a:r>
            <a:r>
              <a:rPr lang="en-US" dirty="0">
                <a:latin typeface="Helvetica" pitchFamily="2" charset="0"/>
              </a:rPr>
              <a:t> is a drag and drop program to visualize networks written in the extended </a:t>
            </a:r>
            <a:r>
              <a:rPr lang="en-US" dirty="0" err="1">
                <a:latin typeface="Helvetica" pitchFamily="2" charset="0"/>
              </a:rPr>
              <a:t>newick</a:t>
            </a:r>
            <a:r>
              <a:rPr lang="en-US" dirty="0">
                <a:latin typeface="Helvetica" pitchFamily="2" charset="0"/>
              </a:rPr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Baltic (https://</a:t>
            </a:r>
            <a:r>
              <a:rPr lang="en-US" dirty="0" err="1">
                <a:latin typeface="Helvetica" pitchFamily="2" charset="0"/>
              </a:rPr>
              <a:t>github.com</a:t>
            </a:r>
            <a:r>
              <a:rPr lang="en-US" dirty="0">
                <a:latin typeface="Helvetica" pitchFamily="2" charset="0"/>
              </a:rPr>
              <a:t>/</a:t>
            </a:r>
            <a:r>
              <a:rPr lang="en-US" dirty="0" err="1">
                <a:latin typeface="Helvetica" pitchFamily="2" charset="0"/>
              </a:rPr>
              <a:t>evogytis</a:t>
            </a:r>
            <a:r>
              <a:rPr lang="en-US" dirty="0">
                <a:latin typeface="Helvetica" pitchFamily="2" charset="0"/>
              </a:rPr>
              <a:t>/Baltic) allows to make publication ready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3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1284</Words>
  <Application>Microsoft Macintosh PowerPoint</Application>
  <PresentationFormat>Widescreen</PresentationFormat>
  <Paragraphs>129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reassort,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38</cp:revision>
  <dcterms:created xsi:type="dcterms:W3CDTF">2020-07-05T17:44:26Z</dcterms:created>
  <dcterms:modified xsi:type="dcterms:W3CDTF">2021-07-19T16:42:29Z</dcterms:modified>
</cp:coreProperties>
</file>